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9F738-78BF-4A89-9F79-6FC8FFB2A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DDBB33E-AA76-4B92-82D0-7078CBFC0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E72324-B104-41F1-9855-2BA01848E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AF1B-8CA9-4F43-BFF8-C00D0E4DB981}" type="datetimeFigureOut">
              <a:rPr lang="fr-CH" smtClean="0"/>
              <a:t>09.10.2023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3E608A-8210-461D-8A9E-D3A09FA4C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2F6F1A-4164-4B14-AACA-0363A4C9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837F-EC52-41BB-A2C2-A8A0489602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881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BE2D3-DE76-491B-BF3A-BB7D3079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7A7A1F-15F4-439F-A2A7-A91C11AFD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C00AF2-86C8-4AB2-9FEB-C0DFC20D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AF1B-8CA9-4F43-BFF8-C00D0E4DB981}" type="datetimeFigureOut">
              <a:rPr lang="fr-CH" smtClean="0"/>
              <a:t>09.10.2023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5E2660-0368-4E60-8DCA-509D50ED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8204AE-0129-4482-B297-5A9548B7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837F-EC52-41BB-A2C2-A8A0489602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2034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735041C-12EC-4900-9A4E-C54CD4E355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62F05A-0081-4E22-B406-759E3411D4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9AAFD9-34A2-4ED9-9BB1-8248C10B3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AF1B-8CA9-4F43-BFF8-C00D0E4DB981}" type="datetimeFigureOut">
              <a:rPr lang="fr-CH" smtClean="0"/>
              <a:t>09.10.2023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EE496D-044C-42A1-B60D-BFACC73D3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0D1B6D-87A7-43D8-AA44-77740651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837F-EC52-41BB-A2C2-A8A0489602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5084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25504D-E1D5-43BC-8C20-D5AA421DE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1B10C6-2CB5-445A-A468-08754C9F0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4BC06D-B4AD-48B1-AF9E-EFB9F897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AF1B-8CA9-4F43-BFF8-C00D0E4DB981}" type="datetimeFigureOut">
              <a:rPr lang="fr-CH" smtClean="0"/>
              <a:t>09.10.2023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DF2295-EF38-4AF7-B56B-36CB5AF0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B96005-EEF5-4AA5-A765-E19B3B2E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837F-EC52-41BB-A2C2-A8A0489602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252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C457A-D85B-4C92-AA9D-B68F71AB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75DAD7-93AD-4AC5-9492-9875FFC19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5EDF15-5CB6-460F-81FB-6DE77121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AF1B-8CA9-4F43-BFF8-C00D0E4DB981}" type="datetimeFigureOut">
              <a:rPr lang="fr-CH" smtClean="0"/>
              <a:t>09.10.2023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5F8166-CB4A-4537-87C1-8B9E52E1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692F8B-33C8-45DC-97EC-31CA3AB2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837F-EC52-41BB-A2C2-A8A0489602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0872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E21ABB-BAA7-42FA-9E63-E703066A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4EA8DF-4506-4393-A27F-18E286DD97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72F206D-EA1D-4F5E-9F33-C819C5152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71D6AE5-E9AA-4311-BE8C-5DEDAC6A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AF1B-8CA9-4F43-BFF8-C00D0E4DB981}" type="datetimeFigureOut">
              <a:rPr lang="fr-CH" smtClean="0"/>
              <a:t>09.10.2023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97254B-907F-439E-B677-BD0DC65D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50864D-7FAD-4313-8538-350CB5EA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837F-EC52-41BB-A2C2-A8A0489602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5529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067EE8-9FF2-47F1-A3A3-243EB89A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150856-ED9E-41B5-AA32-154E0EC7C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B3D4BE-0933-45A0-8DC0-1A4549459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034242-7CC0-4114-A37A-7C7D89CF0E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FAAAD7B-2B87-418A-96FC-3D061FB310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29F55BE-679F-4696-BAD9-52661445D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AF1B-8CA9-4F43-BFF8-C00D0E4DB981}" type="datetimeFigureOut">
              <a:rPr lang="fr-CH" smtClean="0"/>
              <a:t>09.10.2023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8D63B4B-3565-4314-BC52-8CFF9BF4F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5609CC0-98BF-407D-AAA3-5A2C71A8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837F-EC52-41BB-A2C2-A8A0489602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50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AF7088-53C8-4752-A7E8-9EEF7A00E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184F16-4E43-443C-A138-A087CDC37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AF1B-8CA9-4F43-BFF8-C00D0E4DB981}" type="datetimeFigureOut">
              <a:rPr lang="fr-CH" smtClean="0"/>
              <a:t>09.10.2023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B9A55B-8521-4153-9AF9-674B4069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BA858B-3117-437F-AAA7-42F97CE1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837F-EC52-41BB-A2C2-A8A0489602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377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E8088ED-9A73-41EE-8E77-A43F974A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AF1B-8CA9-4F43-BFF8-C00D0E4DB981}" type="datetimeFigureOut">
              <a:rPr lang="fr-CH" smtClean="0"/>
              <a:t>09.10.2023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8C9666-CDBF-4127-B2FD-37C9812A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543AF3-AC42-4B34-B032-22E4CD9E6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837F-EC52-41BB-A2C2-A8A0489602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4872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04D997-59C7-4CEB-AD06-88CFA24F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867DAE-C950-4968-8C1C-718802BCA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9459A0-38DB-424E-ABD6-8F511217F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766183-8E39-44FD-BBFB-385DDA801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AF1B-8CA9-4F43-BFF8-C00D0E4DB981}" type="datetimeFigureOut">
              <a:rPr lang="fr-CH" smtClean="0"/>
              <a:t>09.10.2023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7B890A-3D7B-4EC4-A086-D6DADF9A3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330770-041A-4767-AB99-B71647109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837F-EC52-41BB-A2C2-A8A0489602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7301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7EF95B-428C-42B6-96AB-87E2E027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6237C1-8AD1-4EC0-91AD-7B0E61919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3506CE-91C1-41BC-9B97-224DEC4FD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0F3F85-7A67-429B-8588-A16F147E1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AF1B-8CA9-4F43-BFF8-C00D0E4DB981}" type="datetimeFigureOut">
              <a:rPr lang="fr-CH" smtClean="0"/>
              <a:t>09.10.2023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DA1D07-7FC6-4AB7-B770-8B28ED5BA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BD28CA-CC90-49CE-9215-987101A5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7837F-EC52-41BB-A2C2-A8A0489602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21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A311DF7-B514-4389-A284-FCEEE025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1FC805-1D12-4D04-9C1F-CC39D88E8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3E5C5C-9934-4691-89A4-CCEECAA05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DAF1B-8CA9-4F43-BFF8-C00D0E4DB981}" type="datetimeFigureOut">
              <a:rPr lang="fr-CH" smtClean="0"/>
              <a:t>09.10.2023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F0F8D2-0F60-45B8-AFA7-14180FD2B6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EE1775-781C-426B-B596-8EFA9783E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837F-EC52-41BB-A2C2-A8A0489602EE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412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sistant administratif (H/F) - Onlineformapro">
            <a:extLst>
              <a:ext uri="{FF2B5EF4-FFF2-40B4-BE49-F238E27FC236}">
                <a16:creationId xmlns:a16="http://schemas.microsoft.com/office/drawing/2014/main" id="{B3643F6E-1FEC-4F65-9C94-56F328F00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664" y="0"/>
            <a:ext cx="12876583" cy="654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EACC97D0-2FE4-430F-89FC-C3F65F388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42" y="312404"/>
            <a:ext cx="2814737" cy="105728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AA596EA-AF9A-476C-B756-B22668539157}"/>
              </a:ext>
            </a:extLst>
          </p:cNvPr>
          <p:cNvSpPr txBox="1"/>
          <p:nvPr/>
        </p:nvSpPr>
        <p:spPr>
          <a:xfrm>
            <a:off x="63577" y="4602039"/>
            <a:ext cx="11698099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4000" b="1" dirty="0">
                <a:solidFill>
                  <a:srgbClr val="7030A0"/>
                </a:solidFill>
              </a:rPr>
              <a:t>Nous recrutons </a:t>
            </a:r>
          </a:p>
          <a:p>
            <a:pPr algn="ctr"/>
            <a:r>
              <a:rPr lang="fr-CH" sz="4000" b="1" dirty="0">
                <a:solidFill>
                  <a:srgbClr val="7030A0"/>
                </a:solidFill>
              </a:rPr>
              <a:t>un collaborateur administration &amp; comptabilité (H/F)</a:t>
            </a:r>
          </a:p>
          <a:p>
            <a:pPr algn="ctr"/>
            <a:r>
              <a:rPr lang="fr-CH" sz="2000" b="1" dirty="0">
                <a:solidFill>
                  <a:srgbClr val="7030A0"/>
                </a:solidFill>
              </a:rPr>
              <a:t>Région Lausanne – Disponibilité de suite</a:t>
            </a:r>
            <a:endParaRPr lang="fr-CH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003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18</Words>
  <Application>Microsoft Office PowerPoint</Application>
  <PresentationFormat>Grand écran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michael Magnin</dc:creator>
  <cp:lastModifiedBy>michael Magnin</cp:lastModifiedBy>
  <cp:revision>8</cp:revision>
  <dcterms:created xsi:type="dcterms:W3CDTF">2021-11-05T10:09:06Z</dcterms:created>
  <dcterms:modified xsi:type="dcterms:W3CDTF">2023-10-09T06:24:25Z</dcterms:modified>
</cp:coreProperties>
</file>